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MOSTBET KZ ОБЗОР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Зеркало Mostbet: актуальный рабочий вход в 2026 году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27A">
                    <a:alpha val="100000"/>
                  </a:srgbClr>
                </a:solidFill>
                <a:latin typeface="Calibri"/>
              </a:rPr>
              <a:t><![CDATA[Ербол Нурланов, спортивный редактор · 27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Почему официальный сайт Mostbet бывает недоступен в Казахстан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Браузер не открывает сайт или выдаёт «ERR_CONNECTION_TIMED_OUT» / «ERR_NAME_NOT_RESOLVED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DNS-блокировка: провайдер возвращает несуществующий IP вместо настоящего адреса Mostbe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IP-блокировка: запросы к серверам Mostbet отбрасываются до установки соедин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Разные провайдеры (Kcell, Beeline KZ, Tele2, домашние операторы) могут блокировать сайт в разное время: у одного оператора сайт откроется, у другого не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Блокировка — это DNS/IP-фильтрация на стороне провайдера, не проблема аккаунта; зеркало обходит её через другой адрес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Как найти актуальный рабочий адрес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Техподдержка Mostbet в live-чате. Попробуйте зайти с мобильного интернета (он может не быть заблокирован) и спросите актуальный адрес напрямую у оператора. Оператор даст ссылку, п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фициальный Telegram-канал или бот Mostbet. Бренд публикует рабочие ссылки именно там, когда основной домен блокируют. Подписывайтесь заранее, пока сайт доступен. В Telegram найди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Email от Mostbet. Если при регистрации вы указали почту и дали согласие на рассылку, Mostbet рассылает актуальный адрес зеркала своим игрокам при масштабных блокировка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SMS или push-уведомление из мобильного приложения. Ещё один официальный канал; доступен, если приложение уже установлено на телефон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Ищите зеркало только через официальную поддержку или Telegram-канал Mostbet — никогда через сторонние сайты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Как отличить официальное зеркало от фишинг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смотрите на адресную строку браузера: должен быть замочек слева от адрес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ажмите на замочек: откроется информация о сертификате. Убедитесь, что сертификат действителен и не является самоподписанны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оверьте, что адрес начинается с «https://», а не «http://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оверяйте HTTPS, источник ссылки и отсутствие запросов на карточные данные до входа — три минуты, которые сохранят деньги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Безопасные способы доступ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люсы: не нужно каждый раз искать зеркало; push-уведомления об акциях и актуальных ссылках; полный функционал сайта в одном приложен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Минусы: APK нужно обновлять вручную при выходе новых версий; если IP приложения тоже заблокирован провайдером, потребуется VP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люсы: бесплатно, работает мгновенно, не нужно устанавливать приложени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Минусы: помогает только при DNS-блокировке, не при IP-блокировк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люсы: 100% обход любых блокировок; шифрование всего трафи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Минусы: платная подписка; может незначительно замедлить соединение; часть VPN-сервисов тоже блокируется провайдерами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Что делать, если зеркало тоже не открываетс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чистите кэш браузера и DNS-кэш. Старый IP-адрес зеркала мог быть заблокирован, пока браузер помнит его в кэше. В Windows: Win+R → cmd → ipconfig /flushdns. В браузере: Ctrl+Shift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мените DNS на публичный. Пропишите 1.1.1.1 (Cloudflare) или 8.8.8.8 (Google) как основной DNS в настройках Wi-Fi или Ethernet. Перезапустите браузер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ткройте сайт в режиме инкогнито. Расширения браузера (блокировщики рекламы, антивирусные плагины) иногда мешают загрузке. Режим инкогнито отключает расширения автоматичес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пробуйте другой браузер. Opera с встроенным VPN или браузер Brave с Tor-режимом могут обойти DNS-блокировку без дополнительных настроек. Установка займёт 2-3 минут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ереключитесь на мобильный интернет. Мобильный оператор и домашний провайдер используют разные реестры блокировок: через 4G/5G сайт часто открывается, когда через домашний Wi-Fi н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Используйте мобильное приложение. Если приложение уже установлено, запустите его: оно часто обходит блокировки, которые видит браузер, за счёт прямого подключения к серверам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https://mbet-kz.com/zerkalo-mostbet-kz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27A">
                    <a:alpha val="100000"/>
                  </a:srgbClr>
                </a:solidFill>
                <a:latin typeface="Calibri"/>
              </a:rPr>
              <a:t><![CDATA[Независимый информационный проект о Mostbet в Казахстане. Мы не оператор и не владелец бренда. Ставки и азартные игры связаны с риском потери денег. 21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Ербол Нурланов, спортивный редактор</dc:creator>
  <cp:lastModifiedBy>Unknown Creator</cp:lastModifiedBy>
  <dcterms:created xsi:type="dcterms:W3CDTF">2026-07-13T18:05:24Z</dcterms:created>
  <dcterms:modified xsi:type="dcterms:W3CDTF">2026-07-13T18:05:24Z</dcterms:modified>
  <dc:title>Мостбет зеркало 2026: актуальный рабочий вход KZ</dc:title>
  <dc:description>Рабочее зеркало Mostbet и актуальный адрес для входа в 2026. Почему сайт недоступен в Казахстане, как отличить официальное зеркало от фишинга и зайти безопасно.</dc:description>
  <dc:subject>Зеркало Mostbet: актуальный рабочий вход в 2026 году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