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Вывод средств Mostbet: методы, сроки и лимиты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Ербол Нурланов, спортивный редактор · 10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Доступные методы вывод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Kaspi Gold — наиболее быстрый вариант для игроков из Казахстана. Перевод проходит напрямую через казахстанскую банковскую инфраструктуру без международного транзитного звена. Акту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анковские карты Visa / Mastercard — универсальный вариант, поддерживаемый большинством казахстанских банков. Срок зачисления от одного до пяти рабочих дней определяется банком-п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Электронные кошельки — дополнительный канал. Список доступных систем зависит от текущих партнёрских условий и может различаться в разные периоды. Уточняйте актуальный перечень в к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Актуальное зеркало. Адрес публикует сам оператор в официальных уведомлениях и через службу поддержки. Интерфейс кассы на зеркале полностью идентичен основному сайту: те же методы,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обильное приложение. APK для Android скачивается с официального сайта; версия для iOS доступна через App Store. Приложение подключается к серверам платформы напрямую, минуя DNS-б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VPN. Дополнительный вариант при недоступности зеркала. Подбор и использование VPN-сервиса остаются ответственностью пользователя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Вывод средств по шага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ткройте кассу. Войдите в личный кабинет. Перейдите в раздел «Касса» или «Финансы» и выберите вкладку «Вывод средств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метод. В списке доступных вариантов укажите платёжный инструмент: Kaspi Gold, банковская карта или электронный кошелёк. Рядом с каждым методом отображаются актуальные лим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едите сумму в тенге. Укажите сумму в допустимом диапазоне: не ниже минимума для выбранного метода и не выше доступного остатка на счёте с учётом возможных суточных ограничен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кажите реквизиты. Введите номер карты, кошелька или иные данные, оформленные исключительно на ваше имя. Платформа сверяет их с документами, загруженными при верификации аккау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твердите запрос. Нажмите кнопку подтверждения. Система может запросить одноразовый код из SMS или письма на электронную почту как дополнительную меру защиты аккаунта от несанкц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тслеживайте статус. В истории транзакций появится запись с текущим статусом заявки: «Ожидает», «На рассмотрении» или «Выполнено». Пока статус «Ожидает», заявку можно отменить сам…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Верификация перед выводо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достоверение личности или паспорт — основной документ, подтверждающий личность. Необходимо загрузить чёткие фотографии обеих сторон. Все данные: фамилия, имя, дата рождения, номе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тверждение платёжного инструмента — фотография лицевой стороны банковской карты с именем владельца (средние восемь цифр можно прикрыть из соображений безопасности) или скриншо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тверждение адреса — при необходимости служба безопасности запрашивает коммунальный счёт, выписку из банка или иной официальный документ давностью не более трёх месяцев с вашим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елфи с документом — дополнительная проверка личности по запросу службы безопасности при крупных выплатах или нетипичной активности на счё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отографируйте документы при хорошем равномерном освещении, без бликов, закрывающих текс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бедитесь, что срок действия документа не истёк и дата хорошо читается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Сроки и лимиты вывод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Kaspi Gold — как правило, от нескольких минут до нескольких часов при нормальной нагрузке на сервис. Скорость объясняется прямым взаимодействием с казахстанской банковской инфрас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анковская карта Visa / Mastercard — от одного до пяти рабочих дней. В выходные и праздники банки не обрабатывают межбанковские переводы, что автоматически увеличивает фактический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Электронные кошельки — в большинстве случаев в течение суток после одобрения запроса со стороны платформы. Конкретный срок зависит от выбранного серви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 крупным выплатам уточняйте лимиты у поддержки заранее: стандартный лимит за одну транзакцию может не покрыть всю нужную сумму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Почему вывод может задержатьс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завершённая верификация. Аккаунт без подтверждённого KYC не получит выплату. Проверьте раздел «Профиль» и статус загруженных документов. Если они ещё на рассмотрении — остаётся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Активный бонус с вейджером. Бонус, к которому привязано требование по отыгрышу, блокирует вывод или ограничивает доступную сумму до выполнения условий. Либо отыграйте вейджер, либ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совпадение платёжных реквизитов. Карта или кошелёк оформлены не на ваше имя. Запрос отклоняется автоматически. Используйте только личные платёжные инструменты, данные которых с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Технические работы платёжной системы. Плановые и внеплановые работы на стороне Kaspi Bank, банка-эмитента карты или кошелька задерживают зачисление независимо от платформы Mostbe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полнительная проверка безопасности. При нетипичной активности или крупной выплате служба безопасности может запросить дополнительные документы и временно приостановить выплату.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евышение лимита или ошибка в реквизитах. Запрос за пределами допустимого диапазона или с некорректными данными отклоняется автоматически. Внимательно проверяйте реквизиты и лими…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https://mbet-kz.com/vyvod-sredstv-mostbet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Независимый информационный проект о Mostbet в Казахстане. Мы не оператор и не владелец бренда. Ставки и азартные игры связаны с риском потери денег. 21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Ербол Нурланов, спортивный редактор</dc:creator>
  <cp:lastModifiedBy>Unknown Creator</cp:lastModifiedBy>
  <dcterms:created xsi:type="dcterms:W3CDTF">2026-07-13T18:05:22Z</dcterms:created>
  <dcterms:modified xsi:type="dcterms:W3CDTF">2026-07-13T18:05:22Z</dcterms:modified>
  <dc:title>Вывод Mostbet 2026: вывод на Kaspi и сроки, тенге</dc:title>
  <dc:description>Вывод средств Mostbet 2026 в Казахстане: методы вывода на Kaspi и карты, сроки, лимиты в тенге и обязательная верификация перед выводом.</dc:description>
  <dc:subject>Вывод средств Mostbet: методы, сроки и лимиты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