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MOSTBET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Ставки на спорт Mostbet: линия, рынки и марж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Ербол Нурланов, спортивный редактор · 24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Виды спорта в лин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утбол: КПЛ, АПЛ, Ла Лига, Серия А, Бундеслига, Лига чемпионов, сборны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Хоккей: КХЛ («Барыс»), НХЛ, Евролига, международные турни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аскетбол: НБА, Евролига, национальные первенств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UFC и ММА: карды UFC, Bellator, ONE Championship, региональные промоуше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Теннис: турниры ATP и WTA, челленджеры, командные соревнования, Кубок Дэви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иберспорт: Dota 2 (The International, DPC), CS (Major-серия), League of Legends, Valora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Типы ставок и рын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пецифические рынк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эшау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рдинары — база для новичка; экспрессы и системы оправданы лишь тогда, когда вы разбираетесь в каждом отдельном событии и понимаете, как работает математика комбинированных купоно…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Ширина линии и марж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Чем крупнее событие, тем ниже маржа и тем конкурентнее коэффицие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а нишевые рынки (угловые, карточки, статистика) маржа обычно выше, чем на основной исход того же матч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Глубокая линия с сотнями рынков даёт дополнительные возможности опытному беттеру, умеющему искать недооценённые пози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ля новичка важнее научиться анализировать событие, а не охотиться за экзотическими рынками с завышенной марж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равнивайте коэффициент Mostbet с котировками на других платформах перед оформлением ставки: это помогает понять, насколько конкурентна конкретная позиц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аржа букмекера снижает долгосрочный возврат, поэтому важно ставить на события, которые вы изучили, и выбирать рынки с наиболее конкурентными коэффициентам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Как сделать первую ставк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ойдите в аккаунт. Если Mostbet недоступен напрямую, откройте сайт через актуальное зеркало, приложение (Android/iOS) или VPN. Убедитесь, что аккаунт верифицирован: верификация об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ополните счёт. Для Казахстана наиболее распространённый способ — Kaspi.kz. Также доступны банковские карты Visa/Mastercard казахстанских банков и электронные кошельки. Минимальну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спорт и событие. В меню слева выберите дисциплину (футбол, хоккей, UFC и т.д.), затем лигу и конкретный матч или бой. Используйте поиск по названию команды или игрока для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ерите рынок и коэффициент. Нажмите на нужный коэффициент — ставка добавится в купон справа. Для начала рекомендуется исход (П1/Х/П2) или тотал: они проще для анализа и понятны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ведите сумму. Укажите размер ставки в тенге. Система автоматически покажет потенциальный выигрыш до подтверждения. Убедитесь, что сумма вписывается в ваш план управления банкролл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верьте коэффициент в купоне. Линия движется — коэффициент между добавлением в купон и подтверждением может измениться. Приложение предупредит об этом. Решите: принять новый коэ…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Управление банкролло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лэт: фиксированный процент от банка на каждую ставку. При банкролле, например, в диапазоне 50 000-100 000 ₸ и флэте 2% размер ставки составит 1 000-2 000 ₸. После роста или паден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иксированная сумма: например, всегда 2 000 ₸ за ставку. Проще контролировать, но не адаптируется к росту или уменьшению банка автоматичес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ифференцированный флэт: основная часть ставок — 1-2% банка, на события с наиболее высокой уверенностью в анализе — до 3-4%. Требует строгой дисциплины при оценке «уверенности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цент от прибыли: сложный подход, требующий строгого учёта всех операций и опыта в анализе результатов; не рекомендован новичка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 догонять потери: увеличивать ставку после проигрыша с целью «отбить» предыдущий результат. Это приводит к геометрическому росту риска и быстрому сливу бан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 ставить под настроение или из болельщицких симпатий без анализа: эмоции создают систематическое смещение в пользу любимой команды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452B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452B0">
                    <a:alpha val="100000"/>
                  </a:srgbClr>
                </a:solidFill>
                <a:latin typeface="Calibri"/>
              </a:rPr>
              <a:t><![CDATA[https://mbet-kz.com/stavki-na-sport-mostbet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7A">
                    <a:alpha val="100000"/>
                  </a:srgbClr>
                </a:solidFill>
                <a:latin typeface="Calibri"/>
              </a:rPr>
              <a:t><![CDATA[Независимый информационный проект о Mostbet в Казахстане. Мы не оператор и не владелец бренда. Ставки и азартные игры связаны с риском потери денег. 21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Ербол Нурланов, спортивный редактор</dc:creator>
  <cp:lastModifiedBy>Unknown Creator</cp:lastModifiedBy>
  <dcterms:created xsi:type="dcterms:W3CDTF">2026-07-13T18:05:23Z</dcterms:created>
  <dcterms:modified xsi:type="dcterms:W3CDTF">2026-07-13T18:05:23Z</dcterms:modified>
  <dc:title>Ставки на спорт Mostbet 2026: линия и рынки KZ</dc:title>
  <dc:description>Ставки на спорт в Mostbet 2026 для Казахстана: виды спорта, ширина линии, маржа, типы ставок и как делать первую ставку в тенге.</dc:description>
  <dc:subject>Ставки на спорт Mostbet: линия, рынки и маржа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