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MOSTBET KZ ОБЗОР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Приложение Mostbet для Android: скачать и установить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27A">
                    <a:alpha val="100000"/>
                  </a:srgbClr>
                </a:solidFill>
                <a:latin typeface="Calibri"/>
              </a:rPr>
              <a:t><![CDATA[Ербол Нурланов, спортивный редактор · 22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Зачем нужно приложение Most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Обход блокировок: приложение использует встроенную систему обхода, которая автоматически переключается на рабочий сервер при блокировке текущего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корость: нативное приложение грузится быстрее мобильной версии сайта за счёт кэширования интерфейса; первый экран обычно появляется через 2-4 секунды против 6-12 у браузера на то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Push-уведомления: можно настроить оповещения о начале матчей, изменениях коэффициентов, начислении бонусов и изменениях статуса вывод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тавки в лайве: более плавная работа при быстрых изменениях коэффициентов по сравнению с браузером; меньше задержек при перерасчёте купон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асса рядом: пополнение через Kaspi.kz прямо из кассы приложения без переключения вкладок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Биометрический вход: на устройствах с поддержкой отпечатка пальца можно настроить быстрый вход вместо ввода пароля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Где скачать APK безопасн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Официальный сайт Mostbet: раздел «Мобильные приложения» или баннер на главной странице; там же указан актуальный размер файл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Актуальное зеркало: если основной домен заблокирован, найдите рабочее зеркало через службу поддержки в онлайн-чате, официальный Telegram-канал бренда или сообщества казахстанских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Что НЕ использовать: файлообменники, APK-порталы (apkpure, apkmirror и подобные), Telegram-каналы от неизвестных источников, ссылки из рекламы в социальных сетях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Размер APK должен совпадать с тем, что указан на официальной странице загрузки (уточняйте там же); расхождение в несколько МБ — повод скачать заново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сле скачивания Android покажет название пакета в диалоге установки: оно должно содержать «mostbet» в официальном формате без посторонних слов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Если смартфон сразу определяет файл как «вредоносный» через встроенный антивирус (Play Protect), доверьтесь этой оценке и не продолжайте установку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Установка APK по шагам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Разрешить установку из неизвестных источников. Перейдите в «Настройки» → «Безопасность» (на некоторых устройствах «Конфиденциальность» или «Приложения»). Найдите пункт «Установка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качать APK с официального сайта Mostbet. Откройте официальный сайт (или рабочее зеркало) в браузере смартфона. Перейдите в раздел мобильных приложений, выберите Android и нажмите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Запустить APK-файл. Откройте панель уведомлений или перейдите в папку «Загрузки» через файловый менеджер. Нажмите на скачанный файл. Android покажет диалог с разрешениями приложен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Дождаться завершения установки. Процесс занимает от нескольких секунд до минуты. После завершения появится кнопка «Открыть» (также иконка появится на рабочем столе или в меню прил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ервый вход в аккаунт. Откройте приложение. Выберите «Войти» (если уже зарегистрированы) или «Регистрация». Введите логин и пароль. При первом запуске приложение может запросить о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Обновление приложения в будущем. Mostbet периодически выпускает новые версии APK. Приложение, как правило, уведомляет об обновлении при запуске и предлагает скачать новый файл с с…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Требования и разреш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Интернет: необходимо для работы платформы и соединения с серверам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Хранилище: для сохранения кэша интерфейса и загруженных изображений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Push-уведомления: опционально; можно отключить в настройках приложения или системных настройках Android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амера или биометрия: может запрашиваться для верификации аккаунта или входа по отпечатку пальца (опционально, не обязательно для работы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ибрация: для тактильных уведомлений при изменении коэффициентов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Android 5.0 и выше, ~100 МБ свободного места и стабильный интернет — достаточные условия для работы приложения Mostbe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Решение проблем с приложением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«Установка заблокирована» или «Запрещено устанавливать из неизвестных источников» Разрешение не было включено (или браузеру не дали отдельное разрешение на Android 8+). Повторите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«Не удаётся разобрать пакет» Файл скачан неполностью или повреждён во время загрузки. Удалите его и загрузите заново с официального сайта. Перед повторной загрузкой убедитесь в ст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иложение открывается, но выдаёт ошибку соединения Смените сеть (с Wi-Fi на мобильный или наоборот). Если проблема сохраняется, попробуйте изменить DNS-сервер: в настройках Wi-Fi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иложение зависает или тормозит Очистите кэш: «Настройки» → «Приложения» → Mostbet → «Хранилище» → «Очистить кэш». Не нажимайте «Очистить данные» — это удалит сохранённые настрой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иложение устарело, функции не работают Зайдите на официальный сайт и скачайте актуальный APK. Установите поверх старого: данные аккаунта сохраняются при обновлении. После устано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Ошибка входа «Неверный логин или пароль» Убедитесь, что используете правильный аккаунт (некоторые игроки регистрируют несколько аккаунтов, что нарушает правила). Воспользуйтесь фу…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https://mbet-kz.com/skachat-mostbet-apk-androi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27A">
                    <a:alpha val="100000"/>
                  </a:srgbClr>
                </a:solidFill>
                <a:latin typeface="Calibri"/>
              </a:rPr>
              <a:t><![CDATA[Независимый информационный проект о Mostbet в Казахстане. Мы не оператор и не владелец бренда. Ставки и азартные игры связаны с риском потери денег. 21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Ербол Нурланов, спортивный редактор</dc:creator>
  <cp:lastModifiedBy>Unknown Creator</cp:lastModifiedBy>
  <dcterms:created xsi:type="dcterms:W3CDTF">2026-07-13T18:05:21Z</dcterms:created>
  <dcterms:modified xsi:type="dcterms:W3CDTF">2026-07-13T18:05:21Z</dcterms:modified>
  <dc:title>Mostbet скачать APK 2026: приложение Android KZ</dc:title>
  <dc:description>Как скачать Mostbet APK на Android в Казахстане 2026: установка по шагам, разрешения, требования к телефону и почему приложения нет в Google Play.</dc:description>
  <dc:subject>Приложение Mostbet для Android: скачать и установить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