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MOSTBET KZ ОБЗОР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Регистрация в Mostbet: создание аккаунта по шагам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27A">
                    <a:alpha val="100000"/>
                  </a:srgbClr>
                </a:solidFill>
                <a:latin typeface="Calibri"/>
              </a:rPr>
              <a:t><![CDATA[Ербол Нурланов, спортивный редактор · 27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Способы регистрации аккаунт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 номеру телефона. Самый распространённый вариант среди казахстанских игроков. Вводите казахстанский номер в формате +7, получаете SMS с кодом подтверждения, задаёте пароль. Преи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 email. Подходит тем, кто предпочитает не привязывать букмекерский аккаунт к номеру телефона. Требует подтверждения через письмо на указанный адрес; убедитесь, что письмо не поп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Через соцсети / мессенджеры. Как правило, поддерживаются Google и Telegram. Аккаунт создаётся за один клик без придумывания пароля, но привязан к внешнему сервису: если потеряете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Регистрация «в один клик». Система автоматически генерирует временный логин и пароль; их нужно сохранить немедленно или сразу привязать к телефону/email в настройках аккаунта. Это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Регистрация по номеру телефона проще всего для казахстанского игрока: SMS-подтверждение занимает минуту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Пошаговое создание аккаунт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Откройте сайт Mostbet (основной домен или рабочее зеркало) с любого устройства. Убедитесь, что сайт открывается корректно и в адресной строке есть HTTPS: без замочка — не вводите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Нажмите кнопку «Регистрация» — обычно в верхнем правом углу страницы. На мобильном устройстве она может находиться в меню-гамбургере или быть вынесена на главный экран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ыберите способ «По номеру телефона» в форме и введите свой казахстанский номер в формате +7XXXXXXXXXX. Проверьте, что ввели правильный номер, — именно на него придёт SM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ыберите валюту — тенге (KZT / ₸). Это важнейший шаг: здесь определяется валюта вашего счёта на всё время пользования аккаунтом. После подтверждения изменить валюту крайне затрудн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ведите промокод, если он у вас есть. Поле для промокода обычно находится рядом с выбором валюты или раскрывается по нажатию «Промокод / реферальный код». Вводите точно: с учётом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ридумайте и введите пароль. Рекомендуем не менее 12 символов с буквами разного регистра, цифрами и специальными символами. Не используйте дату рождения или простые слова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Промокод и бонус при регистрац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ромокод вводится в форме регистрации до нажатия кнопки «Зарегистрироваться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Найдите поле «Промокод» или «Бонусный код»: оно может быть свёрнуто и раскрываться по клику на соответствующую надпись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водите код точно: с учётом регистра символов, без пробелов в начале и конце строк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сле регистрации проверьте раздел «Акции» или «Бонусы» в личном кабинете: промокод должен быть активирован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Бонус начисляется на первый депозит в виде процента от суммы пополнен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уществует минимальная сумма первого депозита для активации бонуса — уточняйте в разделе «Акции»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Верификация и требования к возрасту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ерейдите в раздел «Профиль» или «Верификация» в личном кабинет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Загрузите фото удостоверения личности (оба разворота, если это пластиковое ID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ри необходимости загрузите селфи с документо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Дождитесь результата: обычно от нескольких часов до 2-3 рабочих дней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татус верификации обновится в профиле: «Верифицирован» открывает полный доступ к вывод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ерификация проходит один раз и открывает полный доступ к выводу; несовпадение данных в профиле и документах — главная причина задержек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Частые ошибки новичков при регистрац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ыбрали не ту валюту. Выбор валюты при регистрации финальный. Если создали счёт в долларах или рублях вместо тенге, все пополнения и выводы будут с конвертацией по курсу системы.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оздали второй аккаунт, забыв первый. Mostbet разрешает строго один аккаунт на игрока. Наличие двух аккаунтов с одного IP или с одними платёжными данными — основание для блокировк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Не ввели промокод вовремя. После завершения регистрации добавить промокод в большинстве случаев нельзя. Если у вас есть промокод, вводите его в форме регистрации, не посл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Указали чужие данные или вымышленные. При KYC-верификации Mostbet проверяет соответствие данных профиля и документов. Ложные данные приводят к блокировке аккаунта и возможной конф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Не сохранили пароль и данные входа. Запишите пароль или сохраните его в менеджере паролей. Восстановление через поддержку занимает время и требует верификации личност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Использовали общий Wi-Fi при регистрации. Если один IP уже ассоциирован с другим аккаунтом (например, сосед по сети), может появиться подозрение в мультиаккаунтинге. Регистрируйте…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https://mbet-kz.com/registraciya-mostbet-kz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27A">
                    <a:alpha val="100000"/>
                  </a:srgbClr>
                </a:solidFill>
                <a:latin typeface="Calibri"/>
              </a:rPr>
              <a:t><![CDATA[Независимый информационный проект о Mostbet в Казахстане. Мы не оператор и не владелец бренда. Ставки и азартные игры связаны с риском потери денег. 21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Ербол Нурланов, спортивный редактор</dc:creator>
  <cp:lastModifiedBy>Unknown Creator</cp:lastModifiedBy>
  <dcterms:created xsi:type="dcterms:W3CDTF">2026-07-13T18:05:20Z</dcterms:created>
  <dcterms:modified xsi:type="dcterms:W3CDTF">2026-07-13T18:05:20Z</dcterms:modified>
  <dc:title>Регистрация Mostbet 2026: аккаунт и промокод KZ</dc:title>
  <dc:description>Регистрация в Mostbet Казахстан 2026: создание аккаунта по шагам, верификация, бонус новичка и куда вводить промокод при регистрации.</dc:description>
  <dc:subject>Регистрация в Mostbet: создание аккаунта по шагам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