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риветственный бонус Mostbet: спорт и казино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0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труктура приветственного паке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тивный бонус: надбавка к первому депозиту в процентах от суммы пополнения; зачисляется на бонусный счёт и отыгрывается через экспресс-ставки с минимальным коэффици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зино-бонус: совпадение депозита плюс, как правило, пакет фриспинов на определённые слоты; вейджер обычно в несколько раз выше, чем у спортивног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мокод: если при регистрации введён промокод, условия одного из бонусов могут улучшиться — повышенный процент, дополнительные фриспины или увеличенный лим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ва бонуса — спортивный и казино — доступны при первом депозите; взять оба нельзя, промокод улучшает условия выбранног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ак получить приветственный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регистрируйтесь на официальном сайте или зеркале Mostbet. При регистрации введите промокод, если он у вас есть: после регистрации добавить его, как правило, невозмож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раздел «Акции» в личном кабинете. Убедитесь, что приветственный бонус активен и его условия не изменились с момента регистр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тип бонуса: спортивный или казино. Прочитайте условия обоих (вейджер, срок, минимальный коэффициент) перед выбором — изменить решение после активации нельз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ите счёт на сумму не ниже минимального депозита для активации бонуса. Минимальный порог указан в условиях акции; если пополнить меньше, бонус не активиру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ктивируйте бонус кнопкой в разделе «Акции» или «Бонусы». Часть акций активируется автоматически при первом депозите — проверьте, нужно ли дополнительное действ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лучите бонусные средства на бонусный счёт. Они отображаются отдельно от основного баланса в виде отдельного «кошелька»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Условия отыгрыша по-честном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ножитель (x): для спортивного бонуса, как правило, значительно ниже, чем для казино-бонуса. Точные цифры — в условиях акции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имальный коэффициент: для спортивного бонуса устанавливается минимальный коэффициент на каждое событие в экспрессе (как правило, от 1.40). Ставки на события с более низким коэф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рок отыгрыша: ограничен — обычно от 7 до 30 дней с момента начисления. По истечении неотыгранный бонус аннулиру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решённые игры/рынки: для казино-бонуса не все игры засчитываются (или засчитываются с разным весом): джекпотные слоты, живые игры и краш-игры нередко исключе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за расчёта: вейджер может считаться от суммы бонуса, от суммы депозита или от их суммы — уточняйте в конкретных условиях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ейджер по спортивному бонусу, как правило, выгоднее казино-бонуса; точный множитель — всегда в условиях конкретной акци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портивный бонус против казино-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Aviator (provably fair, Spribe) — математически честная игра, результат каждого раунда проверяем через хэш. Однако наличие высокой дисперсии означает, что крупные выигрыши чередую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Live-казино (рулетка, блэкджек) нередко исключается из зачёта вейджера или засчитывается с пониженным коэффициентом — например, ставка 1 000 ₸ в блэкджек может засчитаться как 100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риспины обычно привязаны к конкретным слотам; список уточняется в условиях акции. Выигрыши с фриспинов идут на бонусный счёт и тоже подлежат вейджер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тивный бонус — для беттора, казино-бонус — для игрока в слоты; вейджер у второго выше, зато есть фриспин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Типичные ошибки при отыгрыш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ытка вывода до завершения отыгрыша. Самая распространённая ошибка. Как только вы запрашиваете вывод (или снятие реального баланса), активный бонус аннулируется автоматически. С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вки с коэффициентом ниже минимального. Для спортивного бонуса установлен минимальный коэффициент на каждое событие в экспрессе. Ставки на фаворитов с коэффициентом ниже порога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вки на запрещённые рынки или игры. В казино-бонусе часть слотов и все живые игры могут быть исключены из зачёта вейджера. Играть в них можно, но прогресс отыгрыша не движ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стёк срок отыгрыша. Если вейджер не выполнен к дедлайну, бонус сгорает. Следите за таймером в разделе «Бонусы» и планируйте активность заблаговременно, а не в последний ден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арушение правила одного аккаунта. Попытка получить приветственный бонус на втором аккаунте квалифицируется как бонусное злоупотребление. Результат — блокировка обоих аккаунтов и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вки через VPN на запрещённый регион. Если Mostbet определит, что ставки делались с IP из страны, закрытой для оператора, бонус и выигрыши могут быть аннулированы. Используйте V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privetstvennyj-bonus-mostbet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2026-07-13T18:05:22Z</dcterms:created>
  <dcterms:modified xsi:type="dcterms:W3CDTF">2026-07-13T18:05:22Z</dcterms:modified>
  <dc:title>Приветственный бонус Mostbet 2026: спорт и казино KZ</dc:title>
  <dc:description>Приветственный бонус Mostbet 2026 для KZ: бонус на первый депозит для спорта и казино в тенге, размер, условия отыгрыша и как его получить.</dc:description>
  <dc:subject>Приветственный бонус Mostbet: спорт и казино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