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полнение счёта Mostbet: Kaspi, карты и лимит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2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Способы пополнения для игроков K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ереводы с Kaspi в тенге зачисляются без конвертации — вы видите именно ту сумму, которую отправил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рты казахстанских банков работают в тенге, конвертация в USD или EUR добавляет расходы на курсовую разницу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ображение баланса в привычной валюте упрощает контроль расходов и банкролл-менеджмен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вод также происходит в тенге, без обратной конвертации и связанных с ней потерь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се платёжные методы работают только для пополнения со своих реквизитов: нельзя пополнить счёт с карты другого человека даже из семь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инимальная и максимальная суммы различаются по методам; уточняйте актуальные лимиты на официальном сайте Mostbet перед первым депозитом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Пополнение через Kaspi по шага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йдите в кассу Mostbet и выберите способ пополнения. Откройте раздел «Касса» или «Пополнить» в личном кабинете Mostbet (на сайте или в приложении). В списке платёжных методов вы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сумму пополнения в тенге. Укажите сумму в поле ввода. Проверьте, что сумма находится в разрешённом диапазоне лимитов (актуальные значения отображаются прямо в кассе Mostb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лучите реквизиты для перевода. Mostbet отобразит реквизиты для платежа: номер карты или QR-код. Реквизиты действительны ограниченное время (обычно 15-30 минут): не затягивайте с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полните перевод в приложении Kaspi.kz. Откройте приложение Kaspi.kz, перейдите в раздел «Платежи» или «Переводы». Вариант А: введите номер карты вручную из реквизитов Mostbet. В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дите платёж в Kaspi. Приложение Kaspi покажет итоговую сумму с комиссией (если есть). Проверьте детали: получатель, сумма, дополнительные сборы. Подтвердите платёж через SM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ждитесь зачисления на счёт Mostbet. Обычно деньги поступают в течение 5-15 минут. При высокой нагрузке срок может увеличиться до 30-60 минут. Обновите баланс в приложении или ли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Лимиты, комиссии и сро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тус аккаунта Mostbet: новые аккаунты без верификации имеют более низкие лимиты по сумме депозита и вывода по сравнению с верифицированны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миты Kaspi: Kaspi.kz устанавливает собственные лимиты на переводы для физических лиц; крупные переводы могут потребовать подтверждения через службу поддержки Kasp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имиты банка-эмитента: карты Visa/Mastercard казахстанских банков имеют собственные суточные лимиты на онлайн-перевод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VIP-статус: у игроков с высокой активностью лимиты могут быть увеличены по согласованию с платформо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яйте в рабочие часы (не ночью и не в праздники): обработка платежей может замедляться в нерабочее врем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спользуйте QR-код вместо ручного ввода реквизитов: меньше риск ошибки, платёж проходит точнее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Безопасность попол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Только свои реквизиты: пополняйте счёт исключительно с карты или кошелька, оформленного на ваше имя. Даже пополнение с карты близкого родственника является нарушением правил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овпадение данных: имя в аккаунте Mostbet должно совпадать с именем владельца карты или счёта Kaspi. Расхождение приведёт к запросу документов или блокировке вывод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используйте посредников: схемы пополнения через «обменники» или третьих лиц нарушают правила платформы и несут риск потери средств без возможности возврат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ишинг: всегда проверяйте адрес сайта в строке браузера перед вводом платёжных данных; поддельные зеркала могут собирать данные кар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енное соединение: избегайте пополнений из публичных Wi-Fi-сетей в кафе, торговых центрах и гостиницах; используйте мобильный интернет или домашний Wi-F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медленно смените пароль аккаунта Mostbet через функцию «Забыли пароль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Проблемы с пополнением и реш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еньги списались с Kaspi, но на Mostbet их нет Подождите до 30-60 минут: задержки возможны в часы пиковой нагрузки и технических работ. Если по истечении часа баланс не изменился,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латёж отклонён Mostbet Возможные причины: сумма ниже минимального лимита; метод временно недоступен; данные плательщика не совпадают с данными аккаунта; реквизиты для перевода ис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шибка на странице кассы Mostbet Обновите страницу или закройте и откройте приложение заново. Если ошибка повторяется, попробуйте через другой браузер или переключитесь с приложе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вод заблокирован после пополнения Причин может быть несколько: аккаунт не верифицирован; при пополнении использовались чужие реквизиты; платформа запросила дополнительную провер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доступен нужный метод пополнения Платёжные методы могут временно отключаться на техническое обслуживание или из-за технических проблем на стороне платёжной системы. Подождите н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епозит засчитался, но бонус не начислился Проверьте условия акции: некоторые бонусы начисляются только при первом депозите, других требуют выбора бонуса до пополнения в интерфейс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popolnenie-mostbet-kasp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2026-07-13T18:05:19Z</dcterms:created>
  <dcterms:modified xsi:type="dcterms:W3CDTF">2026-07-13T18:05:19Z</dcterms:modified>
  <dc:title>Пополнение Mostbet 2026: Kaspi Gold и карты, тенге</dc:title>
  <dc:description>Как пополнить счёт Mostbet в Казахстане 2026: Kaspi.kz и Kaspi Gold, банковские карты, лимиты и комиссии в тенге, сроки зачисления и решение проблем.</dc:description>
  <dc:subject>Пополнение счёта Mostbet: Kaspi, карты и лимиты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