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298219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452B0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428750"/>
            <a:ext cx="800100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300" spc="0" u="none" cap="none">
                <a:solidFill>
                  <a:srgbClr val="1452B0">
                    <a:alpha val="100000"/>
                  </a:srgbClr>
                </a:solidFill>
                <a:latin typeface="Calibri"/>
              </a:rPr>
              <a:t><![CDATA[MOSTBET KZ ОБЗОР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4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Mostbet Казахстан: обзор, ставки и бонусы 2026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56627A">
                    <a:alpha val="100000"/>
                  </a:srgbClr>
                </a:solidFill>
                <a:latin typeface="Calibri"/>
              </a:rPr>
              <a:t><![CDATA[Ербол Нурланов, спортивный редактор · 31.03.202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452B0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1452B0">
                    <a:alpha val="100000"/>
                  </a:srgbClr>
                </a:solidFill>
                <a:latin typeface="Calibri"/>
              </a:rPr>
              <a:t><![CDATA[Что такое Mostbet и как бренд работает в Казахстане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Год основания: около 2009 г.; охват — более 90 стран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Лицензия: международная (Кюрасао); локальной лицензии РК нет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Доступность в KZ: через зеркало, APK-приложение или VPN при блокировке основного домена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Валюта счёта: тенге (₸); конвертации при пополнении/выводе нет, если счёт изначально создан в тенге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Минимальный возраст: 21 год, требование для участия в ставках и азартных играх в Казахстане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Mostbet работает в KZ без локальной лицензии — доступ через зеркало или приложение, счёт в тенге, минимальный возраст 21 год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452B0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1452B0">
                    <a:alpha val="100000"/>
                  </a:srgbClr>
                </a:solidFill>
                <a:latin typeface="Calibri"/>
              </a:rPr>
              <a:t><![CDATA[Линейка продуктов в одном окне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Линия до начала матча и live-ставки с обновлением коэффициентов в реальном времени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Прямые трансляции части матчей в личном кабинете: доступны при наличии активной ставки или средств на счету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Киберспорт: Dota 2, CS2, Valorant, League of Legends, Mobile Legends — десятки событий в пиковые дни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Кэшаут (досрочная продажа купона) для отдельных событий: фиксирует прибыль или сокращает убыток до финального свистка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Бонус на экспресс: множитель коэффициента растёт с увеличением числа событий в купоне при соблюдении минимального коэффициента каждого события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Онлайн-казино: слоты от Pragmatic Play, BGaming, Hacksaw Gaming, Relax Gaming, Booming Games, Endorphina, Nolimit City и других провайдеров, в сумме несколько тысяч игр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452B0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1452B0">
                    <a:alpha val="100000"/>
                  </a:srgbClr>
                </a:solidFill>
                <a:latin typeface="Calibri"/>
              </a:rPr>
              <a:t><![CDATA[Деньги: пополнение, вывод и валюта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Войдите в личный кабинет Mostbet, откройте раздел «Касса» или кнопку «Пополнить»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Выберите метод «Kaspi» или «Kaspi QR» из списка доступных способов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Укажите сумму пополнения в тенге (минимальный и максимальный порог — в разделе «Касса», они периодически обновляются)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Система сгенерирует QR-код или перенаправит в приложение Kaspi. Подтвердите платёж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Деньги поступают на счёт Mostbet обычно в течение нескольких секунд до нескольких минут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Счёт в тенге и Kaspi Gold делают платежи удобными для казахстанцев, но вопрос налогов на выигрыши требует самостоятельного изучения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452B0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1452B0">
                    <a:alpha val="100000"/>
                  </a:srgbClr>
                </a:solidFill>
                <a:latin typeface="Calibri"/>
              </a:rPr>
              <a:t><![CDATA[Бонусы и условия 2026 года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Спортивный бонус: надбавка к первому депозиту в процентах от суммы; вейджер отыгрывается через экспресс-ставки с минимальным коэффициентом на каждое событие (как правило, от 1.40)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Казино-бонус: совпадение депозита плюс фриспины на определённые слоты; вейджер у казино-бонуса существенно выше, чем у спортивного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Промокод: при регистрации можно ввести промокод и получить улучшенные условия или дополнительные фриспины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Кешбэк на проигрыши за неделю: процент от проигранной суммы возвращается на бонусный счёт; размер кешбэка зависит от статуса в программе лояльности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Фрибеты (бесплатные ставки) за серии экспрессов или за активность в определённые дни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Тематические акции к крупным событиям: Лига чемпионов, UFC-чемпионаты, турниры по Dota 2, крупные туры КПЛ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452B0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1452B0">
                    <a:alpha val="100000"/>
                  </a:srgbClr>
                </a:solidFill>
                <a:latin typeface="Calibri"/>
              </a:rPr>
              <a:t><![CDATA[Объективный вердикт: плюсы и минусы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Счёт и выплаты в тенге; Kaspi Gold без конвертации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Широкая роспись на КПЛ, ФК «Кайрат», «Барыс», UFC (бои Рахмонова) и киберспорт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Единый аккаунт для спорта, казино, live и Aviator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Мобильное приложение (Android APK + iOS) с полным функционалом и push-уведомлениями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Конкурентные коэффициенты на популярные события, кешаут при изменении ситуации в матче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Kraш-игра Aviator с provably fair: честность каждого раунда математически проверяема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452B0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524000"/>
            <a:ext cx="8001000" cy="2857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0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Полная версия статьи: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1452B0">
                    <a:alpha val="100000"/>
                  </a:srgbClr>
                </a:solidFill>
                <a:latin typeface="Calibri"/>
              </a:rPr>
              <a:t><![CDATA[https://mbet-kz.com/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56627A">
                    <a:alpha val="100000"/>
                  </a:srgbClr>
                </a:solidFill>
                <a:latin typeface="Calibri"/>
              </a:rPr>
              <a:t><![CDATA[Независимый информационный проект о Mostbet в Казахстане. Мы не оператор и не владелец бренда. Ставки и азартные игры связаны с риском потери денег. 21+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3">
  <a:themeElements>
    <a:clrScheme name="Theme6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Ербол Нурланов, спортивный редактор</dc:creator>
  <cp:lastModifiedBy>Unknown Creator</cp:lastModifiedBy>
  <dcterms:created xsi:type="dcterms:W3CDTF">2026-07-13T18:05:18Z</dcterms:created>
  <dcterms:modified xsi:type="dcterms:W3CDTF">2026-07-13T18:05:18Z</dcterms:modified>
  <dc:title>Mostbet Казахстан 2026: обзор, ставки и бонусы</dc:title>
  <dc:description>Полный обзор Mostbet в Казахстане 2026: ставки на спорт и казино, бонусы в тенге, приложение, пополнение через Kaspi, лицензия и честные плюсы и минусы.</dc:description>
  <dc:subject>Mostbet Казахстан: обзор, ставки и бонусы 2026</dc:subject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