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Mostbet против конкурентов: сравнение букмекеров 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1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ритерии честного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ния и маржа. Количество событий, глубина росписи, средняя маржа на популярных рын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ы и условия. Размер приветственного бонуса, вейджер, наличие фрибетов и программы лояль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добство выводов в тенге. Поддержка Kaspi, сроки зачисления, наличие лимитов и комисс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егальность и лицензия. Наличие лицензии КАСЕ (Казахстан) или иностранной лицензии, риск блокировок, уровень юридической защиты игро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ирая букмекера, сначала решите, насколько для вас важна местная лицензия — это определяет половину остальных критерие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против Olimp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Olimpbet — крупнейший лицензированный букмекер Казахстана. Ниже прямое сравнение по ключевым параметрам, без приукрашивания обеих стор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сли главное — спокойный вывод без зеркал и казахстанская юрисдикция, Olimpbet предпочтительнее; если важна широкая линия и казино — Mostb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против других локальных контор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се три локальных оператора (Olimpbet, PARI, 1xBet) работают без зеркал и блокировок на территории Р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держка русского языка и тенге у всех трёх — стандарт, не преимущест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игрыши от лицензированных операторов проще легализовать при необходим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Mostbet обходит конкурентов по числу спортивных рынков и глубине линии на нишевые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— наиболее близкий по функциональности конкурент Mostbet, но с преимуществом местной лицензии РК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ильные стороны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Широкая линия. Большое количество спортивных дисциплин, включая киберспорт, настольный теннис, крикет и другие нишевые виды, которых нет у локальных операто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лноценное казино. Слоты, live-казино, краш-игры — раздел значительно шире, чем у Olimpbet или PA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обильное приложение. APK для Android удобен в использовании и стабильно работает даже при нестабильном интерне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грамма лояльности. Многоуровневая система баллов с кэшбэком и персональными привилегиями для активных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ная программа. Регулярные акции, фрибеты, бонусы на депозит — активнее, чем у части локальных конкурен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Mostbet выигрывает в глубине продуктового предложения, но это не отменяет необходимости использовать зеркало для доступ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огда выгоднее локальный букмекер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вод без лишних шагов. Не нужно искать рабочее зеркало или настраивать VPN — сайт открывается напряму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Юридическая защита. При спорных ситуациях с выплатами есть возможность обратиться к регулятору в РК, что практически невозможно с международным оператор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стота верификации. Местный оператор лучше знаком с казахстанскими документами, меньше вопросов при KYC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ервый опыт в ставках. Новичку проще стартовать там, где меньше технических барь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авное — простой вывод и юрисдикция РК: локальный оператор (Olimpbet, PARI, 1xBet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авное — широкая линия и нишевые рынки: Mostbet, если готовы к зеркал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mostbet-protiv-konkurentov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2026-07-13T18:05:24Z</dcterms:created>
  <dcterms:modified xsi:type="dcterms:W3CDTF">2026-07-13T18:05:24Z</dcterms:modified>
  <dc:title>Mostbet или Olimpbet 2026: сравнение букмекеров KZ</dc:title>
  <dc:description>Сравнение Mostbet с локальными букмекерами Казахстана 2026: Olimpbet и другие конторы, линия, бонусы, выводы через Kaspi и легальность.</dc:description>
  <dc:subject>Mostbet против конкурентов: сравнение букмекеров KZ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